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827E-DD9C-43B9-9315-E94CA6D4F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MIS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387BA2-EE44-4C82-A095-92AF1494D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Blake Bulloch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E37858-99B4-4519-B6F3-B2EBC19FBA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7"/>
    </mc:Choice>
    <mc:Fallback>
      <p:transition spd="slow" advTm="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C15B-0BE4-476F-B1FA-F115602F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789DF-2604-46A7-8A31-55E9675E8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8526" y="430306"/>
            <a:ext cx="11101473" cy="62034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7F9D3D-22CE-4DD5-A3F2-2E9BBC22C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5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0"/>
    </mc:Choice>
    <mc:Fallback>
      <p:transition spd="slow" advTm="17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D128-BC0F-420B-804E-DC0E47DD4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7987D1-DFDE-40B6-B579-3D06500A3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3558" y="204442"/>
            <a:ext cx="10461296" cy="653692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2A7A4E-AB33-43E8-8699-463C17A18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5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51"/>
    </mc:Choice>
    <mc:Fallback>
      <p:transition spd="slow" advTm="4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F242-7F5E-4A4E-A6EE-84DE04CE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0F3B76-6E55-469B-8EC4-3B3B7B99C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7147" y="-105602"/>
            <a:ext cx="9243982" cy="695021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F8AAC2-1FC5-481D-AF9B-5A0774A00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18"/>
    </mc:Choice>
    <mc:Fallback>
      <p:transition spd="slow" advTm="42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40E2-CE53-4BCA-936E-8B6CCED3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AB16F2-13A6-4479-862A-73F4E8417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42986" y="804519"/>
            <a:ext cx="12434985" cy="56209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6A816F-695B-4EDC-BDA8-53B17C7E84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1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20"/>
    </mc:Choice>
    <mc:Fallback>
      <p:transition spd="slow" advTm="52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44E3C-8044-4DCD-9714-6F7149C27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DF14CF-E9AC-4E31-A317-08234F688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7429" y="239097"/>
            <a:ext cx="11417142" cy="63798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ED32B1-9293-4163-ABC5-2390A90F3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1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12"/>
    </mc:Choice>
    <mc:Fallback>
      <p:transition spd="slow" advTm="51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63C-2EE1-4AB9-93B2-E5504598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  <a:r>
              <a:rPr lang="en-US" dirty="0" err="1"/>
              <a:t>K_means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5CB664-08CD-47BC-A200-1E0AB3D0E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1579" y="1329136"/>
            <a:ext cx="9982073" cy="53181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CEFBD2-3419-4576-AB8C-E0E8D5F62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1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01"/>
    </mc:Choice>
    <mc:Fallback>
      <p:transition spd="slow" advTm="46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F73B-04ED-484D-BEA2-6B062C22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Classifier Feature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86C62-743E-47E9-BC58-9B41DD31B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5488" y="1451252"/>
            <a:ext cx="10509366" cy="540674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2FAA60-AFD0-4599-BCFE-637521479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35"/>
    </mc:Choice>
    <mc:Fallback>
      <p:transition spd="slow" advTm="6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EB72-4804-4752-8819-615F8817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DendoGram</a:t>
            </a:r>
            <a:r>
              <a:rPr lang="en-US" dirty="0"/>
              <a:t>  and cluster size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38B2AD-250B-450C-AEE1-95A0DC053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7146" y="1392560"/>
            <a:ext cx="8526806" cy="54654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B21F04-F728-4588-AA53-8FAC2867C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8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39"/>
    </mc:Choice>
    <mc:Fallback>
      <p:transition spd="slow" advTm="53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D3A1-9440-45E5-8738-FA271BB40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F68103-5B78-4D97-822F-B4E2D4E4A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824" y="2419350"/>
            <a:ext cx="12236045" cy="258489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AC026FA-61EC-4DF0-B441-DF7E782E8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6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31"/>
    </mc:Choice>
    <mc:Fallback>
      <p:transition spd="slow" advTm="63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</TotalTime>
  <Words>18</Words>
  <Application>Microsoft Office PowerPoint</Application>
  <PresentationFormat>Widescreen</PresentationFormat>
  <Paragraphs>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Final MIS Project</vt:lpstr>
      <vt:lpstr>PowerPoint Presentation</vt:lpstr>
      <vt:lpstr>PowerPoint Presentation</vt:lpstr>
      <vt:lpstr>PowerPoint Presentation</vt:lpstr>
      <vt:lpstr>PowerPoint Presentation</vt:lpstr>
      <vt:lpstr>Clustering K_means</vt:lpstr>
      <vt:lpstr>Random Classifier Feature selection</vt:lpstr>
      <vt:lpstr>DendoGram  and cluster size</vt:lpstr>
      <vt:lpstr>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MIS Project</dc:title>
  <dc:creator>Blake Bulloch</dc:creator>
  <cp:lastModifiedBy>Blake Bulloch</cp:lastModifiedBy>
  <cp:revision>4</cp:revision>
  <dcterms:created xsi:type="dcterms:W3CDTF">2018-12-05T22:03:10Z</dcterms:created>
  <dcterms:modified xsi:type="dcterms:W3CDTF">2018-12-05T22:52:01Z</dcterms:modified>
</cp:coreProperties>
</file>